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  <p:sldMasterId id="2147484095" r:id="rId2"/>
    <p:sldMasterId id="2147484122" r:id="rId3"/>
    <p:sldMasterId id="2147484152" r:id="rId4"/>
    <p:sldMasterId id="2147484176" r:id="rId5"/>
    <p:sldMasterId id="2147484217" r:id="rId6"/>
    <p:sldMasterId id="2147484231" r:id="rId7"/>
    <p:sldMasterId id="2147484258" r:id="rId8"/>
    <p:sldMasterId id="2147484270" r:id="rId9"/>
    <p:sldMasterId id="2147484296" r:id="rId10"/>
    <p:sldMasterId id="2147484307" r:id="rId11"/>
  </p:sldMasterIdLst>
  <p:notesMasterIdLst>
    <p:notesMasterId r:id="rId31"/>
  </p:notesMasterIdLst>
  <p:sldIdLst>
    <p:sldId id="310" r:id="rId12"/>
    <p:sldId id="4265" r:id="rId13"/>
    <p:sldId id="256" r:id="rId14"/>
    <p:sldId id="691" r:id="rId15"/>
    <p:sldId id="470" r:id="rId16"/>
    <p:sldId id="293" r:id="rId17"/>
    <p:sldId id="299" r:id="rId18"/>
    <p:sldId id="4270" r:id="rId19"/>
    <p:sldId id="4271" r:id="rId20"/>
    <p:sldId id="4272" r:id="rId21"/>
    <p:sldId id="4273" r:id="rId22"/>
    <p:sldId id="258" r:id="rId23"/>
    <p:sldId id="709" r:id="rId24"/>
    <p:sldId id="358" r:id="rId25"/>
    <p:sldId id="712" r:id="rId26"/>
    <p:sldId id="4268" r:id="rId27"/>
    <p:sldId id="4269" r:id="rId28"/>
    <p:sldId id="688" r:id="rId29"/>
    <p:sldId id="38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1271" autoAdjust="0"/>
  </p:normalViewPr>
  <p:slideViewPr>
    <p:cSldViewPr snapToGrid="0">
      <p:cViewPr varScale="1">
        <p:scale>
          <a:sx n="98" d="100"/>
          <a:sy n="98" d="100"/>
        </p:scale>
        <p:origin x="1056" y="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2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7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73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42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84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60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1" y="4938465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4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24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7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8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17184" b="50541"/>
          <a:stretch/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4549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50049" t="-17056" r="-4964" b="19199"/>
          <a:stretch/>
        </p:blipFill>
        <p:spPr>
          <a:xfrm rot="5400000">
            <a:off x="1375699" y="-1413799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>
            <a:alphaModFix/>
          </a:blip>
          <a:srcRect r="36415" b="23112"/>
          <a:stretch/>
        </p:blipFill>
        <p:spPr>
          <a:xfrm>
            <a:off x="9863834" y="2463801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l="11090" r="-11089" b="16541"/>
          <a:stretch/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8200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6913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163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4484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1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480"/>
              </a:spcBef>
              <a:buSzPct val="100000"/>
              <a:buNone/>
              <a:defRPr sz="16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3413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10303974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10185399" y="4803301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8149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769216" y="-1758150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962900" y="3657534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2302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>
            <a:alphaModFix/>
          </a:blip>
          <a:srcRect r="17197" b="18533"/>
          <a:stretch/>
        </p:blipFill>
        <p:spPr>
          <a:xfrm>
            <a:off x="9220201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l="49259" b="18374"/>
          <a:stretch/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0383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7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0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5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1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585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35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3678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09683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2693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737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9970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754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8025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5589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4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1466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623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29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0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3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36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0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6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4" y="2130451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52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1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3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2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8299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6597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4895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33194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4149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978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5808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66386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9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4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26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8299" indent="0">
              <a:buNone/>
              <a:defRPr sz="2695" b="1"/>
            </a:lvl2pPr>
            <a:lvl3pPr marL="1216597" indent="0">
              <a:buNone/>
              <a:defRPr sz="2395" b="1"/>
            </a:lvl3pPr>
            <a:lvl4pPr marL="1824895" indent="0">
              <a:buNone/>
              <a:defRPr sz="2096" b="1"/>
            </a:lvl4pPr>
            <a:lvl5pPr marL="2433194" indent="0">
              <a:buNone/>
              <a:defRPr sz="2096" b="1"/>
            </a:lvl5pPr>
            <a:lvl6pPr marL="3041492" indent="0">
              <a:buNone/>
              <a:defRPr sz="2096" b="1"/>
            </a:lvl6pPr>
            <a:lvl7pPr marL="3649789" indent="0">
              <a:buNone/>
              <a:defRPr sz="2096" b="1"/>
            </a:lvl7pPr>
            <a:lvl8pPr marL="4258087" indent="0">
              <a:buNone/>
              <a:defRPr sz="2096" b="1"/>
            </a:lvl8pPr>
            <a:lvl9pPr marL="4866386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841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38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27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4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7" y="273077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3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5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8299" indent="0">
              <a:buNone/>
              <a:defRPr sz="3693"/>
            </a:lvl2pPr>
            <a:lvl3pPr marL="1216597" indent="0">
              <a:buNone/>
              <a:defRPr sz="3194"/>
            </a:lvl3pPr>
            <a:lvl4pPr marL="1824895" indent="0">
              <a:buNone/>
              <a:defRPr sz="2695"/>
            </a:lvl4pPr>
            <a:lvl5pPr marL="2433194" indent="0">
              <a:buNone/>
              <a:defRPr sz="2695"/>
            </a:lvl5pPr>
            <a:lvl6pPr marL="3041492" indent="0">
              <a:buNone/>
              <a:defRPr sz="2695"/>
            </a:lvl6pPr>
            <a:lvl7pPr marL="3649789" indent="0">
              <a:buNone/>
              <a:defRPr sz="2695"/>
            </a:lvl7pPr>
            <a:lvl8pPr marL="4258087" indent="0">
              <a:buNone/>
              <a:defRPr sz="2695"/>
            </a:lvl8pPr>
            <a:lvl9pPr marL="4866386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8299" indent="0">
              <a:buNone/>
              <a:defRPr sz="1597"/>
            </a:lvl2pPr>
            <a:lvl3pPr marL="1216597" indent="0">
              <a:buNone/>
              <a:defRPr sz="1298"/>
            </a:lvl3pPr>
            <a:lvl4pPr marL="1824895" indent="0">
              <a:buNone/>
              <a:defRPr sz="1198"/>
            </a:lvl4pPr>
            <a:lvl5pPr marL="2433194" indent="0">
              <a:buNone/>
              <a:defRPr sz="1198"/>
            </a:lvl5pPr>
            <a:lvl6pPr marL="3041492" indent="0">
              <a:buNone/>
              <a:defRPr sz="1198"/>
            </a:lvl6pPr>
            <a:lvl7pPr marL="3649789" indent="0">
              <a:buNone/>
              <a:defRPr sz="1198"/>
            </a:lvl7pPr>
            <a:lvl8pPr marL="4258087" indent="0">
              <a:buNone/>
              <a:defRPr sz="1198"/>
            </a:lvl8pPr>
            <a:lvl9pPr marL="4866386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799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61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00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1" y="206400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5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8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12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8" y="28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81" y="4833285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6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331" indent="0" algn="ctr">
              <a:buNone/>
              <a:defRPr sz="1996"/>
            </a:lvl2pPr>
            <a:lvl3pPr marL="912663" indent="0" algn="ctr">
              <a:buNone/>
              <a:defRPr sz="1797"/>
            </a:lvl3pPr>
            <a:lvl4pPr marL="1368994" indent="0" algn="ctr">
              <a:buNone/>
              <a:defRPr sz="1597"/>
            </a:lvl4pPr>
            <a:lvl5pPr marL="1825325" indent="0" algn="ctr">
              <a:buNone/>
              <a:defRPr sz="1597"/>
            </a:lvl5pPr>
            <a:lvl6pPr marL="2281657" indent="0" algn="ctr">
              <a:buNone/>
              <a:defRPr sz="1597"/>
            </a:lvl6pPr>
            <a:lvl7pPr marL="2737988" indent="0" algn="ctr">
              <a:buNone/>
              <a:defRPr sz="1597"/>
            </a:lvl7pPr>
            <a:lvl8pPr marL="3194319" indent="0" algn="ctr">
              <a:buNone/>
              <a:defRPr sz="1597"/>
            </a:lvl8pPr>
            <a:lvl9pPr marL="3650651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64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331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6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899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532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65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988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43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5065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60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938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331" indent="0">
              <a:buNone/>
              <a:defRPr sz="1996" b="1"/>
            </a:lvl2pPr>
            <a:lvl3pPr marL="912663" indent="0">
              <a:buNone/>
              <a:defRPr sz="1797" b="1"/>
            </a:lvl3pPr>
            <a:lvl4pPr marL="1368994" indent="0">
              <a:buNone/>
              <a:defRPr sz="1597" b="1"/>
            </a:lvl4pPr>
            <a:lvl5pPr marL="1825325" indent="0">
              <a:buNone/>
              <a:defRPr sz="1597" b="1"/>
            </a:lvl5pPr>
            <a:lvl6pPr marL="2281657" indent="0">
              <a:buNone/>
              <a:defRPr sz="1597" b="1"/>
            </a:lvl6pPr>
            <a:lvl7pPr marL="2737988" indent="0">
              <a:buNone/>
              <a:defRPr sz="1597" b="1"/>
            </a:lvl7pPr>
            <a:lvl8pPr marL="3194319" indent="0">
              <a:buNone/>
              <a:defRPr sz="1597" b="1"/>
            </a:lvl8pPr>
            <a:lvl9pPr marL="3650651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13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62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28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3"/>
            <a:ext cx="6172200" cy="4873625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33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3"/>
            <a:ext cx="6172200" cy="4873625"/>
          </a:xfrm>
        </p:spPr>
        <p:txBody>
          <a:bodyPr anchor="t"/>
          <a:lstStyle>
            <a:lvl1pPr marL="0" indent="0">
              <a:buNone/>
              <a:defRPr sz="3194"/>
            </a:lvl1pPr>
            <a:lvl2pPr marL="456331" indent="0">
              <a:buNone/>
              <a:defRPr sz="2795"/>
            </a:lvl2pPr>
            <a:lvl3pPr marL="912663" indent="0">
              <a:buNone/>
              <a:defRPr sz="2395"/>
            </a:lvl3pPr>
            <a:lvl4pPr marL="1368994" indent="0">
              <a:buNone/>
              <a:defRPr sz="1996"/>
            </a:lvl4pPr>
            <a:lvl5pPr marL="1825325" indent="0">
              <a:buNone/>
              <a:defRPr sz="1996"/>
            </a:lvl5pPr>
            <a:lvl6pPr marL="2281657" indent="0">
              <a:buNone/>
              <a:defRPr sz="1996"/>
            </a:lvl6pPr>
            <a:lvl7pPr marL="2737988" indent="0">
              <a:buNone/>
              <a:defRPr sz="1996"/>
            </a:lvl7pPr>
            <a:lvl8pPr marL="3194319" indent="0">
              <a:buNone/>
              <a:defRPr sz="1996"/>
            </a:lvl8pPr>
            <a:lvl9pPr marL="3650651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6331" indent="0">
              <a:buNone/>
              <a:defRPr sz="1397"/>
            </a:lvl2pPr>
            <a:lvl3pPr marL="912663" indent="0">
              <a:buNone/>
              <a:defRPr sz="1198"/>
            </a:lvl3pPr>
            <a:lvl4pPr marL="1368994" indent="0">
              <a:buNone/>
              <a:defRPr sz="998"/>
            </a:lvl4pPr>
            <a:lvl5pPr marL="1825325" indent="0">
              <a:buNone/>
              <a:defRPr sz="998"/>
            </a:lvl5pPr>
            <a:lvl6pPr marL="2281657" indent="0">
              <a:buNone/>
              <a:defRPr sz="998"/>
            </a:lvl6pPr>
            <a:lvl7pPr marL="2737988" indent="0">
              <a:buNone/>
              <a:defRPr sz="998"/>
            </a:lvl7pPr>
            <a:lvl8pPr marL="3194319" indent="0">
              <a:buNone/>
              <a:defRPr sz="998"/>
            </a:lvl8pPr>
            <a:lvl9pPr marL="3650651" indent="0">
              <a:buNone/>
              <a:defRPr sz="9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5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58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98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9" y="1122364"/>
            <a:ext cx="10363201" cy="2387600"/>
          </a:xfrm>
        </p:spPr>
        <p:txBody>
          <a:bodyPr anchor="b"/>
          <a:lstStyle>
            <a:lvl1pPr algn="ctr"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4" y="3602039"/>
            <a:ext cx="9144001" cy="16557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4180" indent="0" algn="ctr">
              <a:buNone/>
              <a:defRPr sz="1996"/>
            </a:lvl2pPr>
            <a:lvl3pPr marL="908339" indent="0" algn="ctr">
              <a:buNone/>
              <a:defRPr sz="1797"/>
            </a:lvl3pPr>
            <a:lvl4pPr marL="1362511" indent="0" algn="ctr">
              <a:buNone/>
              <a:defRPr sz="1597"/>
            </a:lvl4pPr>
            <a:lvl5pPr marL="1816683" indent="0" algn="ctr">
              <a:buNone/>
              <a:defRPr sz="1597"/>
            </a:lvl5pPr>
            <a:lvl6pPr marL="2270847" indent="0" algn="ctr">
              <a:buNone/>
              <a:defRPr sz="1597"/>
            </a:lvl6pPr>
            <a:lvl7pPr marL="2725017" indent="0" algn="ctr">
              <a:buNone/>
              <a:defRPr sz="1597"/>
            </a:lvl7pPr>
            <a:lvl8pPr marL="3179195" indent="0" algn="ctr">
              <a:buNone/>
              <a:defRPr sz="1597"/>
            </a:lvl8pPr>
            <a:lvl9pPr marL="3633364" indent="0" algn="ctr">
              <a:buNone/>
              <a:defRPr sz="15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0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31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7" y="1709798"/>
            <a:ext cx="10515600" cy="2852737"/>
          </a:xfrm>
        </p:spPr>
        <p:txBody>
          <a:bodyPr anchor="b"/>
          <a:lstStyle>
            <a:lvl1pPr>
              <a:defRPr sz="59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7" y="4589467"/>
            <a:ext cx="10515600" cy="1500187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/>
                </a:solidFill>
              </a:defRPr>
            </a:lvl1pPr>
            <a:lvl2pPr marL="45418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08339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62511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16683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7084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25017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79195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33364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005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7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25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8" y="365144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3" y="1681163"/>
            <a:ext cx="5157787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4180" indent="0">
              <a:buNone/>
              <a:defRPr sz="1996" b="1"/>
            </a:lvl2pPr>
            <a:lvl3pPr marL="908339" indent="0">
              <a:buNone/>
              <a:defRPr sz="1797" b="1"/>
            </a:lvl3pPr>
            <a:lvl4pPr marL="1362511" indent="0">
              <a:buNone/>
              <a:defRPr sz="1597" b="1"/>
            </a:lvl4pPr>
            <a:lvl5pPr marL="1816683" indent="0">
              <a:buNone/>
              <a:defRPr sz="1597" b="1"/>
            </a:lvl5pPr>
            <a:lvl6pPr marL="2270847" indent="0">
              <a:buNone/>
              <a:defRPr sz="1597" b="1"/>
            </a:lvl6pPr>
            <a:lvl7pPr marL="2725017" indent="0">
              <a:buNone/>
              <a:defRPr sz="1597" b="1"/>
            </a:lvl7pPr>
            <a:lvl8pPr marL="3179195" indent="0">
              <a:buNone/>
              <a:defRPr sz="1597" b="1"/>
            </a:lvl8pPr>
            <a:lvl9pPr marL="3633364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3" y="2505123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45" y="1681163"/>
            <a:ext cx="5183188" cy="823912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4180" indent="0">
              <a:buNone/>
              <a:defRPr sz="1996" b="1"/>
            </a:lvl2pPr>
            <a:lvl3pPr marL="908339" indent="0">
              <a:buNone/>
              <a:defRPr sz="1797" b="1"/>
            </a:lvl3pPr>
            <a:lvl4pPr marL="1362511" indent="0">
              <a:buNone/>
              <a:defRPr sz="1597" b="1"/>
            </a:lvl4pPr>
            <a:lvl5pPr marL="1816683" indent="0">
              <a:buNone/>
              <a:defRPr sz="1597" b="1"/>
            </a:lvl5pPr>
            <a:lvl6pPr marL="2270847" indent="0">
              <a:buNone/>
              <a:defRPr sz="1597" b="1"/>
            </a:lvl6pPr>
            <a:lvl7pPr marL="2725017" indent="0">
              <a:buNone/>
              <a:defRPr sz="1597" b="1"/>
            </a:lvl7pPr>
            <a:lvl8pPr marL="3179195" indent="0">
              <a:buNone/>
              <a:defRPr sz="1597" b="1"/>
            </a:lvl8pPr>
            <a:lvl9pPr marL="3633364" indent="0">
              <a:buNone/>
              <a:defRPr sz="15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45" y="2505123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86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82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51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4"/>
          </a:xfrm>
        </p:spPr>
        <p:txBody>
          <a:bodyPr/>
          <a:lstStyle>
            <a:lvl1pPr>
              <a:defRPr sz="3194"/>
            </a:lvl1pPr>
            <a:lvl2pPr>
              <a:defRPr sz="2795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53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4180" indent="0">
              <a:buNone/>
              <a:defRPr sz="1397"/>
            </a:lvl2pPr>
            <a:lvl3pPr marL="908339" indent="0">
              <a:buNone/>
              <a:defRPr sz="1198"/>
            </a:lvl3pPr>
            <a:lvl4pPr marL="1362511" indent="0">
              <a:buNone/>
              <a:defRPr sz="898"/>
            </a:lvl4pPr>
            <a:lvl5pPr marL="1816683" indent="0">
              <a:buNone/>
              <a:defRPr sz="898"/>
            </a:lvl5pPr>
            <a:lvl6pPr marL="2270847" indent="0">
              <a:buNone/>
              <a:defRPr sz="898"/>
            </a:lvl6pPr>
            <a:lvl7pPr marL="2725017" indent="0">
              <a:buNone/>
              <a:defRPr sz="898"/>
            </a:lvl7pPr>
            <a:lvl8pPr marL="3179195" indent="0">
              <a:buNone/>
              <a:defRPr sz="898"/>
            </a:lvl8pPr>
            <a:lvl9pPr marL="3633364" indent="0">
              <a:buNone/>
              <a:defRPr sz="8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57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4"/>
          </a:xfrm>
        </p:spPr>
        <p:txBody>
          <a:bodyPr anchor="t"/>
          <a:lstStyle>
            <a:lvl1pPr marL="0" indent="0">
              <a:buNone/>
              <a:defRPr sz="3194"/>
            </a:lvl1pPr>
            <a:lvl2pPr marL="454180" indent="0">
              <a:buNone/>
              <a:defRPr sz="2795"/>
            </a:lvl2pPr>
            <a:lvl3pPr marL="908339" indent="0">
              <a:buNone/>
              <a:defRPr sz="2395"/>
            </a:lvl3pPr>
            <a:lvl4pPr marL="1362511" indent="0">
              <a:buNone/>
              <a:defRPr sz="1996"/>
            </a:lvl4pPr>
            <a:lvl5pPr marL="1816683" indent="0">
              <a:buNone/>
              <a:defRPr sz="1996"/>
            </a:lvl5pPr>
            <a:lvl6pPr marL="2270847" indent="0">
              <a:buNone/>
              <a:defRPr sz="1996"/>
            </a:lvl6pPr>
            <a:lvl7pPr marL="2725017" indent="0">
              <a:buNone/>
              <a:defRPr sz="1996"/>
            </a:lvl7pPr>
            <a:lvl8pPr marL="3179195" indent="0">
              <a:buNone/>
              <a:defRPr sz="1996"/>
            </a:lvl8pPr>
            <a:lvl9pPr marL="3633364" indent="0">
              <a:buNone/>
              <a:defRPr sz="199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53"/>
            <a:ext cx="3932237" cy="3811588"/>
          </a:xfrm>
        </p:spPr>
        <p:txBody>
          <a:bodyPr/>
          <a:lstStyle>
            <a:lvl1pPr marL="0" indent="0">
              <a:buNone/>
              <a:defRPr sz="1597"/>
            </a:lvl1pPr>
            <a:lvl2pPr marL="454180" indent="0">
              <a:buNone/>
              <a:defRPr sz="1397"/>
            </a:lvl2pPr>
            <a:lvl3pPr marL="908339" indent="0">
              <a:buNone/>
              <a:defRPr sz="1198"/>
            </a:lvl3pPr>
            <a:lvl4pPr marL="1362511" indent="0">
              <a:buNone/>
              <a:defRPr sz="898"/>
            </a:lvl4pPr>
            <a:lvl5pPr marL="1816683" indent="0">
              <a:buNone/>
              <a:defRPr sz="898"/>
            </a:lvl5pPr>
            <a:lvl6pPr marL="2270847" indent="0">
              <a:buNone/>
              <a:defRPr sz="898"/>
            </a:lvl6pPr>
            <a:lvl7pPr marL="2725017" indent="0">
              <a:buNone/>
              <a:defRPr sz="898"/>
            </a:lvl7pPr>
            <a:lvl8pPr marL="3179195" indent="0">
              <a:buNone/>
              <a:defRPr sz="898"/>
            </a:lvl8pPr>
            <a:lvl9pPr marL="3633364" indent="0">
              <a:buNone/>
              <a:defRPr sz="89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966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53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14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4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8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3675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34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743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63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889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53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60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64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7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792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41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 advClick="0" advTm="6000">
        <p15:prstTrans prst="curtains"/>
      </p:transition>
    </mc:Choice>
    <mc:Fallback xmlns="">
      <p:transition spd="slow" advClick="0" advTm="6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50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20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858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0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67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7672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97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72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538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471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518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6079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96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139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55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731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030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14/6/2023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43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422399" y="-1447799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3062016" y="2909617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7501858" y="3308634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286766" y="-1368566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1" y="1562034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9480222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6370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r="35069" b="17702"/>
          <a:stretch/>
        </p:blipFill>
        <p:spPr>
          <a:xfrm rot="5400000">
            <a:off x="1901849" y="2092350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>
            <a:alphaModFix/>
          </a:blip>
          <a:srcRect r="26809"/>
          <a:stretch/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6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4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8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4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>
            <a:alphaModFix/>
          </a:blip>
          <a:srcRect r="17197" b="18533"/>
          <a:stretch/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>
            <a:alphaModFix/>
          </a:blip>
          <a:srcRect l="49259" b="18374"/>
          <a:stretch/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620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image" Target="../media/image12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5.jp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14/06/2023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1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96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4309" r:id="rId2"/>
    <p:sldLayoutId id="214748431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17" r:id="rId10"/>
    <p:sldLayoutId id="2147484318" r:id="rId11"/>
    <p:sldLayoutId id="2147484319" r:id="rId12"/>
    <p:sldLayoutId id="2147484320" r:id="rId13"/>
    <p:sldLayoutId id="2147484321" r:id="rId14"/>
    <p:sldLayoutId id="2147484322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2023/6/14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890" tIns="60946" rIns="121890" bIns="6094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121890" tIns="60946" rIns="121890" bIns="609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l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3"/>
            <a:ext cx="3860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ct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3"/>
            <a:ext cx="2844800" cy="365125"/>
          </a:xfrm>
          <a:prstGeom prst="rect">
            <a:avLst/>
          </a:prstGeom>
        </p:spPr>
        <p:txBody>
          <a:bodyPr vert="horz" lIns="121890" tIns="60946" rIns="121890" bIns="60946" rtlCol="0" anchor="ctr"/>
          <a:lstStyle>
            <a:lvl1pPr algn="r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597"/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59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ctr" defTabSz="1216597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24" indent="-456224" algn="l" defTabSz="1216597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8484" indent="-380185" algn="l" defTabSz="1216597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20745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9044" indent="-304149" algn="l" defTabSz="1216597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7341" indent="-304149" algn="l" defTabSz="1216597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45642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53938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62237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70534" indent="-304149" algn="l" defTabSz="1216597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829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659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4895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33194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41492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9789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58087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66386" algn="l" defTabSz="1216597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912663" rtl="0" eaLnBrk="1" latinLnBrk="0" hangingPunct="1">
        <a:lnSpc>
          <a:spcPct val="90000"/>
        </a:lnSpc>
        <a:spcBef>
          <a:spcPct val="0"/>
        </a:spcBef>
        <a:buNone/>
        <a:defRPr sz="4392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6" indent="-228166" algn="l" defTabSz="912663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497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828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7160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491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822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154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485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8816" indent="-228166" algn="l" defTabSz="91266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3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663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4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325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7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7988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319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1" algn="l" defTabSz="9126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44"/>
            <a:ext cx="10515600" cy="1325562"/>
          </a:xfrm>
          <a:prstGeom prst="rect">
            <a:avLst/>
          </a:prstGeom>
        </p:spPr>
        <p:txBody>
          <a:bodyPr vert="horz" lIns="92208" tIns="46114" rIns="92208" bIns="461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208" tIns="46114" rIns="92208" bIns="461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6" y="6356353"/>
            <a:ext cx="2743200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l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33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ct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33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4" y="6356353"/>
            <a:ext cx="2743200" cy="365125"/>
          </a:xfrm>
          <a:prstGeom prst="rect">
            <a:avLst/>
          </a:prstGeom>
        </p:spPr>
        <p:txBody>
          <a:bodyPr vert="horz" lIns="92208" tIns="46114" rIns="92208" bIns="46114" rtlCol="0" anchor="ctr"/>
          <a:lstStyle>
            <a:lvl1pPr algn="r">
              <a:defRPr sz="11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833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833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9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90833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088" indent="-227088" algn="l" defTabSz="90833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1255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35423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89599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43777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497938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52105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06278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60448" indent="-227088" algn="l" defTabSz="908339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4180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08339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2511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16683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70847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25017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79195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33364" algn="l" defTabSz="90833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727DE-7DB9-4C8E-9169-38AF78848443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204C-3B34-4015-A717-5A06486B2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1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  <p:sldLayoutId id="2147484247" r:id="rId16"/>
    <p:sldLayoutId id="2147484248" r:id="rId17"/>
    <p:sldLayoutId id="2147484249" r:id="rId18"/>
    <p:sldLayoutId id="2147484250" r:id="rId19"/>
    <p:sldLayoutId id="2147484251" r:id="rId20"/>
    <p:sldLayoutId id="2147484252" r:id="rId21"/>
    <p:sldLayoutId id="2147484253" r:id="rId22"/>
    <p:sldLayoutId id="2147484254" r:id="rId23"/>
    <p:sldLayoutId id="2147484255" r:id="rId24"/>
    <p:sldLayoutId id="2147484256" r:id="rId25"/>
    <p:sldLayoutId id="2147484257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1" y="2829933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1645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  <p:sldLayoutId id="2147484282" r:id="rId12"/>
    <p:sldLayoutId id="2147484283" r:id="rId13"/>
  </p:sldLayoutIdLst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2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4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6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defTabSz="863941">
              <a:defRPr/>
            </a:pPr>
            <a:endParaRPr lang="zh-CN" altLang="en-US" sz="1697">
              <a:solidFill>
                <a:prstClr val="black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9734" y="126502"/>
            <a:ext cx="5312520" cy="46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97"/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Tröôøng</a:t>
            </a:r>
            <a:r>
              <a:rPr lang="en-US" sz="2395" dirty="0"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Tieåu</a:t>
            </a:r>
            <a:r>
              <a:rPr lang="en-US" sz="2395" dirty="0">
                <a:solidFill>
                  <a:srgbClr val="00206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srgbClr val="002060"/>
                </a:solidFill>
                <a:latin typeface="VNI-Avo" pitchFamily="2" charset="0"/>
                <a:ea typeface="微软雅黑"/>
              </a:rPr>
              <a:t>hoïc</a:t>
            </a:r>
            <a:endParaRPr lang="en-US" sz="2395" dirty="0">
              <a:solidFill>
                <a:srgbClr val="00206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9744" y="3519772"/>
            <a:ext cx="4221412" cy="46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497"/>
            <a:r>
              <a:rPr lang="en-US" sz="2395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Giaùo</a:t>
            </a:r>
            <a:r>
              <a:rPr lang="en-US" sz="2395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2395" dirty="0" err="1">
                <a:solidFill>
                  <a:prstClr val="black"/>
                </a:solidFill>
                <a:latin typeface="VNI-Avo" pitchFamily="2" charset="0"/>
                <a:ea typeface="微软雅黑"/>
              </a:rPr>
              <a:t>vieân</a:t>
            </a:r>
            <a:r>
              <a:rPr lang="en-US" sz="2395" dirty="0">
                <a:solidFill>
                  <a:prstClr val="black"/>
                </a:solidFill>
                <a:latin typeface="VNI-Avo" pitchFamily="2" charset="0"/>
                <a:ea typeface="微软雅黑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113632" y="1638821"/>
            <a:ext cx="11237178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>
              <a:defRPr/>
            </a:pP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54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7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81C902-EBD7-4AF8-8BC5-FBFF9CC7402C}"/>
              </a:ext>
            </a:extLst>
          </p:cNvPr>
          <p:cNvSpPr/>
          <p:nvPr/>
        </p:nvSpPr>
        <p:spPr>
          <a:xfrm>
            <a:off x="193431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D8AFC9-1AE4-4F0D-9090-4D512A5ADD26}"/>
              </a:ext>
            </a:extLst>
          </p:cNvPr>
          <p:cNvSpPr/>
          <p:nvPr/>
        </p:nvSpPr>
        <p:spPr>
          <a:xfrm>
            <a:off x="193431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7798FB-8F75-47DA-B5D6-6E568F0812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63" y="434852"/>
            <a:ext cx="5230368" cy="5230368"/>
          </a:xfrm>
          <a:prstGeom prst="rect">
            <a:avLst/>
          </a:prstGeom>
        </p:spPr>
      </p:pic>
      <p:pic>
        <p:nvPicPr>
          <p:cNvPr id="5" name="Picture 4" descr="Happy and sad face icons Royalty Free Vector Image">
            <a:extLst>
              <a:ext uri="{FF2B5EF4-FFF2-40B4-BE49-F238E27FC236}">
                <a16:creationId xmlns:a16="http://schemas.microsoft.com/office/drawing/2014/main" id="{C1A85596-0D44-464B-BA02-4057F0E012EB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10413375" y="1899094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8D8DB-726A-4B7A-B7A5-1D24BC3F2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2" y="527402"/>
            <a:ext cx="4893910" cy="50452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D5777B-9B64-48BD-8428-5B6047D445DB}"/>
              </a:ext>
            </a:extLst>
          </p:cNvPr>
          <p:cNvSpPr/>
          <p:nvPr/>
        </p:nvSpPr>
        <p:spPr>
          <a:xfrm>
            <a:off x="1922953" y="5914334"/>
            <a:ext cx="119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4: Bạn nam bọc vở cẩn thận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7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33F4C-F7CB-49B4-ADFE-0B546C4C3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08" y="492442"/>
            <a:ext cx="5282184" cy="5282184"/>
          </a:xfrm>
          <a:prstGeom prst="rect">
            <a:avLst/>
          </a:prstGeom>
        </p:spPr>
      </p:pic>
      <p:pic>
        <p:nvPicPr>
          <p:cNvPr id="3" name="Picture 2" descr="Happy and sad face icons Royalty Free Vector Image">
            <a:extLst>
              <a:ext uri="{FF2B5EF4-FFF2-40B4-BE49-F238E27FC236}">
                <a16:creationId xmlns:a16="http://schemas.microsoft.com/office/drawing/2014/main" id="{F43E6412-A1BE-4614-BFAC-18F86FB93370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10146792" y="2081974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832C7-4457-425F-ACA7-4493D6F65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7" y="740173"/>
            <a:ext cx="4643121" cy="47867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18CD76-FEE2-4D8F-ABCD-1198EBFE2E3F}"/>
              </a:ext>
            </a:extLst>
          </p:cNvPr>
          <p:cNvSpPr/>
          <p:nvPr/>
        </p:nvSpPr>
        <p:spPr>
          <a:xfrm>
            <a:off x="1162594" y="5869501"/>
            <a:ext cx="119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5: Bạn nữ cất mũ lên giá treo cẩn thận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0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4301" y="60563"/>
            <a:ext cx="10215766" cy="549407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487820" y="3529896"/>
            <a:ext cx="7216360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2.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Nêu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thêm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ững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việc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cần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làm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để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bảo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quản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đồ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dùng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</a:t>
            </a:r>
            <a:r>
              <a:rPr lang="en-US" altLang="zh-CN" sz="4000" dirty="0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B6343"/>
                </a:solidFill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nhân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751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1" y="6688"/>
            <a:ext cx="12192000" cy="6844631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138912" y="535455"/>
            <a:ext cx="8113332" cy="409715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6389" tIns="43194" rIns="86389" bIns="43194" numCol="1" anchor="t" anchorCtr="0" compatLnSpc="1"/>
          <a:lstStyle/>
          <a:p>
            <a:pPr marL="0" marR="0" lvl="0" indent="0" algn="l" defTabSz="863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9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246088" y="604344"/>
            <a:ext cx="10343004" cy="23762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562555" y="592259"/>
            <a:ext cx="1379348" cy="12459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576332" y="3980554"/>
            <a:ext cx="1707604" cy="16390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39337" y="2345910"/>
            <a:ext cx="1255331" cy="1269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D32880-DDD1-40DA-8A38-C0B975591B8D}"/>
              </a:ext>
            </a:extLst>
          </p:cNvPr>
          <p:cNvSpPr/>
          <p:nvPr/>
        </p:nvSpPr>
        <p:spPr>
          <a:xfrm>
            <a:off x="2779707" y="2031719"/>
            <a:ext cx="7273381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6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9516" y="1490007"/>
            <a:ext cx="61589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Thöïc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haønh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VBT/.....</a:t>
            </a:r>
          </a:p>
        </p:txBody>
      </p:sp>
    </p:spTree>
    <p:extLst>
      <p:ext uri="{BB962C8B-B14F-4D97-AF65-F5344CB8AC3E}">
        <p14:creationId xmlns:p14="http://schemas.microsoft.com/office/powerpoint/2010/main" val="1798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C68C-5265-46FD-A920-C0D9D819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BA74499-83A6-434B-8EBB-5C1E7881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9999" r="7201" b="52168"/>
          <a:stretch/>
        </p:blipFill>
        <p:spPr>
          <a:xfrm>
            <a:off x="499445" y="614150"/>
            <a:ext cx="11193110" cy="5261718"/>
          </a:xfrm>
        </p:spPr>
      </p:pic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04851482-C89B-470A-8448-9961431B3CC5}"/>
              </a:ext>
            </a:extLst>
          </p:cNvPr>
          <p:cNvSpPr/>
          <p:nvPr/>
        </p:nvSpPr>
        <p:spPr>
          <a:xfrm>
            <a:off x="954208" y="5172501"/>
            <a:ext cx="682388" cy="55324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EB3DC7A4-0652-4C33-951E-1DF53293C7B7}"/>
              </a:ext>
            </a:extLst>
          </p:cNvPr>
          <p:cNvSpPr/>
          <p:nvPr/>
        </p:nvSpPr>
        <p:spPr>
          <a:xfrm>
            <a:off x="10753301" y="5172501"/>
            <a:ext cx="682388" cy="55324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C68C-5265-46FD-A920-C0D9D819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BA74499-83A6-434B-8EBB-5C1E7881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47259" r="5044" b="27762"/>
          <a:stretch/>
        </p:blipFill>
        <p:spPr>
          <a:xfrm>
            <a:off x="499445" y="1667932"/>
            <a:ext cx="11193110" cy="4722125"/>
          </a:xfr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7FA62CF0-BF9A-45B9-8E56-A70B78B9A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9999" r="7201" b="74334"/>
          <a:stretch/>
        </p:blipFill>
        <p:spPr>
          <a:xfrm>
            <a:off x="499445" y="596583"/>
            <a:ext cx="11193110" cy="10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0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C68C-5265-46FD-A920-C0D9D819B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BA74499-83A6-434B-8EBB-5C1E7881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t="72546" r="7893" b="6172"/>
          <a:stretch/>
        </p:blipFill>
        <p:spPr>
          <a:xfrm>
            <a:off x="627310" y="2238233"/>
            <a:ext cx="10937379" cy="4023184"/>
          </a:xfr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7FA62CF0-BF9A-45B9-8E56-A70B78B9A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9999" r="7201" b="74334"/>
          <a:stretch/>
        </p:blipFill>
        <p:spPr>
          <a:xfrm>
            <a:off x="627310" y="1166884"/>
            <a:ext cx="10937379" cy="1071349"/>
          </a:xfrm>
          <a:prstGeom prst="rect">
            <a:avLst/>
          </a:prstGeom>
        </p:spPr>
      </p:pic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50E46404-0905-45F5-8C96-14D83339F3F4}"/>
              </a:ext>
            </a:extLst>
          </p:cNvPr>
          <p:cNvSpPr/>
          <p:nvPr/>
        </p:nvSpPr>
        <p:spPr>
          <a:xfrm>
            <a:off x="817731" y="5414495"/>
            <a:ext cx="682388" cy="55324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87"/>
            <a:ext cx="12192001" cy="68513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126135" y="1463089"/>
            <a:ext cx="5909596" cy="1338109"/>
          </a:xfrm>
          <a:prstGeom prst="rect">
            <a:avLst/>
          </a:prstGeom>
          <a:noFill/>
        </p:spPr>
        <p:txBody>
          <a:bodyPr wrap="square" lIns="92327" tIns="46167" rIns="92327" bIns="46167" rtlCol="0">
            <a:spAutoFit/>
          </a:bodyPr>
          <a:lstStyle/>
          <a:p>
            <a:pPr algn="ctr" defTabSz="911308"/>
            <a:r>
              <a:rPr lang="en-US" sz="8085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8085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A202FA8-8A63-4363-8AFA-ABF83D6CCF00}"/>
              </a:ext>
            </a:extLst>
          </p:cNvPr>
          <p:cNvSpPr txBox="1">
            <a:spLocks/>
          </p:cNvSpPr>
          <p:nvPr/>
        </p:nvSpPr>
        <p:spPr>
          <a:xfrm>
            <a:off x="1050879" y="2617351"/>
            <a:ext cx="9921922" cy="2349071"/>
          </a:xfrm>
          <a:prstGeom prst="rect">
            <a:avLst/>
          </a:prstGeom>
        </p:spPr>
        <p:txBody>
          <a:bodyPr vert="horz" lIns="91262" tIns="45631" rIns="91262" bIns="45631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6854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BẢO QUẢN ĐỒ DÙNG CÁ NHÂN</a:t>
            </a:r>
          </a:p>
          <a:p>
            <a:pPr defTabSz="1216854">
              <a:lnSpc>
                <a:spcPct val="150000"/>
              </a:lnSpc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6141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10" y="-380365"/>
            <a:ext cx="13680440" cy="7204075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10E4505-8F67-412F-AA91-609CCF39EC5B}"/>
              </a:ext>
            </a:extLst>
          </p:cNvPr>
          <p:cNvSpPr txBox="1">
            <a:spLocks/>
          </p:cNvSpPr>
          <p:nvPr/>
        </p:nvSpPr>
        <p:spPr>
          <a:xfrm>
            <a:off x="646748" y="868013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411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7C7DCD0-936D-4CB5-82AF-B4307C9797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91"/>
          <a:stretch/>
        </p:blipFill>
        <p:spPr>
          <a:xfrm>
            <a:off x="1955570" y="1081508"/>
            <a:ext cx="7979999" cy="58184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29C00F-F4F3-4A35-8D7E-B5B968E29BEF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D83D6-2F59-4334-9AE0-6464FF5CBF56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31E34-D51C-4E80-8BA8-FBB8EC5B57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2" y="293679"/>
            <a:ext cx="11638616" cy="5950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A743B-78E6-4415-BC78-12961E704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2" y="293679"/>
            <a:ext cx="9337655" cy="595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913E0C-F217-4657-9664-A718F7997F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30" y="874271"/>
            <a:ext cx="4782077" cy="3851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E1ED63-0145-4820-8C43-CB53935B33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86" y="996691"/>
            <a:ext cx="3517089" cy="35288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D19D3A-B960-4E64-89E7-0F933E6596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92" y="279200"/>
            <a:ext cx="9830573" cy="5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1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85" y="-2242"/>
            <a:ext cx="6792700" cy="24453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85" y="3409954"/>
            <a:ext cx="1447577" cy="12379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3" y="672845"/>
            <a:ext cx="1772412" cy="15550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633" y="577995"/>
            <a:ext cx="1742899" cy="15918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96" y="3428999"/>
            <a:ext cx="1710704" cy="1558641"/>
          </a:xfrm>
          <a:prstGeom prst="rect">
            <a:avLst/>
          </a:prstGeom>
        </p:spPr>
      </p:pic>
      <p:sp>
        <p:nvSpPr>
          <p:cNvPr id="23" name="TextBox 4"/>
          <p:cNvSpPr txBox="1"/>
          <p:nvPr/>
        </p:nvSpPr>
        <p:spPr>
          <a:xfrm>
            <a:off x="763229" y="2267796"/>
            <a:ext cx="11078675" cy="1200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217"/>
            <a:r>
              <a:rPr lang="en-US" altLang="zh-CN" sz="7199" b="1" dirty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KIẾN TẠO TRI THỨC MỚI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2" presetClass="entr" presetSubtype="9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3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2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2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F66096-9B5F-4D86-BDDB-E16B3550A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2" y="1564554"/>
            <a:ext cx="11466576" cy="556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CA6EC0-6CDD-4621-8AAB-5A4F701E9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82" y="2121408"/>
            <a:ext cx="5091836" cy="4736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88A48A8-1E6D-479F-A28E-B51EBDE52B5D}"/>
              </a:ext>
            </a:extLst>
          </p:cNvPr>
          <p:cNvSpPr/>
          <p:nvPr/>
        </p:nvSpPr>
        <p:spPr>
          <a:xfrm>
            <a:off x="1144306" y="5778114"/>
            <a:ext cx="119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1: Bạn nữ dùng bút vẽ bậy ra cặp sách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9AECE2-93F0-4563-8839-8980A0D4E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0" y="973930"/>
            <a:ext cx="4375141" cy="45812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730BF6-B3F1-41B5-8667-5B9205D10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927" y="557051"/>
            <a:ext cx="5102352" cy="5102352"/>
          </a:xfrm>
          <a:prstGeom prst="rect">
            <a:avLst/>
          </a:prstGeom>
        </p:spPr>
      </p:pic>
      <p:pic>
        <p:nvPicPr>
          <p:cNvPr id="24" name="Picture 23" descr="Red yellow and green smileys Royalty Free Vector Image">
            <a:extLst>
              <a:ext uri="{FF2B5EF4-FFF2-40B4-BE49-F238E27FC236}">
                <a16:creationId xmlns:a16="http://schemas.microsoft.com/office/drawing/2014/main" id="{B766AD73-2B32-496F-A301-05E81429B0A0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10226040" y="1953226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FE2ECB-050B-4FB9-916F-D8BBE615F5E6}"/>
              </a:ext>
            </a:extLst>
          </p:cNvPr>
          <p:cNvSpPr/>
          <p:nvPr/>
        </p:nvSpPr>
        <p:spPr>
          <a:xfrm>
            <a:off x="175846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A5C105-988A-4FB3-A987-69CADE99834C}"/>
              </a:ext>
            </a:extLst>
          </p:cNvPr>
          <p:cNvSpPr/>
          <p:nvPr/>
        </p:nvSpPr>
        <p:spPr>
          <a:xfrm>
            <a:off x="175846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4" name="Picture 3" descr="Happy and sad face icons Royalty Free Vector Image">
            <a:extLst>
              <a:ext uri="{FF2B5EF4-FFF2-40B4-BE49-F238E27FC236}">
                <a16:creationId xmlns:a16="http://schemas.microsoft.com/office/drawing/2014/main" id="{DF05378E-F964-43A6-9466-EE10194301BA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10463425" y="1844230"/>
            <a:ext cx="1823721" cy="21031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9208A-2A1A-452C-814F-8B2DD87B7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16" y="848693"/>
            <a:ext cx="4772009" cy="4772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0734F-BF5A-4D10-9DCD-0E4965CB1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90" y="471742"/>
            <a:ext cx="5277684" cy="51489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A0B022-A4FA-430D-B38B-FC8C2F409D43}"/>
              </a:ext>
            </a:extLst>
          </p:cNvPr>
          <p:cNvSpPr/>
          <p:nvPr/>
        </p:nvSpPr>
        <p:spPr>
          <a:xfrm>
            <a:off x="680072" y="5792539"/>
            <a:ext cx="119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 Bạn nữ cất gọn gàng sách lên trên giá sách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5B1526-5D82-4AD8-972A-C878974F8643}"/>
              </a:ext>
            </a:extLst>
          </p:cNvPr>
          <p:cNvSpPr/>
          <p:nvPr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A40893-7E14-49E6-A98D-D63127A72B0E}"/>
              </a:ext>
            </a:extLst>
          </p:cNvPr>
          <p:cNvSpPr/>
          <p:nvPr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ea typeface="宋体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267A1-045E-447B-8154-855EE6D3F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58" y="262545"/>
            <a:ext cx="5574982" cy="5574982"/>
          </a:xfrm>
          <a:prstGeom prst="rect">
            <a:avLst/>
          </a:prstGeom>
        </p:spPr>
      </p:pic>
      <p:pic>
        <p:nvPicPr>
          <p:cNvPr id="5" name="Picture 4" descr="Red yellow and green smileys Royalty Free Vector Image">
            <a:extLst>
              <a:ext uri="{FF2B5EF4-FFF2-40B4-BE49-F238E27FC236}">
                <a16:creationId xmlns:a16="http://schemas.microsoft.com/office/drawing/2014/main" id="{E04C1420-C2C1-441B-911E-3E045E35FDB9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10226040" y="1953226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A027D-BEB1-41DD-88BF-1B426CA5E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0" y="712997"/>
            <a:ext cx="4279147" cy="45522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D5EEB7-4FAF-4317-A91A-9E0774915016}"/>
              </a:ext>
            </a:extLst>
          </p:cNvPr>
          <p:cNvSpPr/>
          <p:nvPr/>
        </p:nvSpPr>
        <p:spPr>
          <a:xfrm>
            <a:off x="1729522" y="5914334"/>
            <a:ext cx="119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3: Bạn nam bẻ gãy đồ 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8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1463</TotalTime>
  <Words>137</Words>
  <Application>Microsoft Macintosh PowerPoint</Application>
  <PresentationFormat>Widescreen</PresentationFormat>
  <Paragraphs>27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等线</vt:lpstr>
      <vt:lpstr>华文新魏</vt:lpstr>
      <vt:lpstr>Arial</vt:lpstr>
      <vt:lpstr>Calibri</vt:lpstr>
      <vt:lpstr>Calibri Light</vt:lpstr>
      <vt:lpstr>Garamond</vt:lpstr>
      <vt:lpstr>ITC Avant Garde Std Bk</vt:lpstr>
      <vt:lpstr>Lato Light</vt:lpstr>
      <vt:lpstr>Montserrat Medium</vt:lpstr>
      <vt:lpstr>Playfair Display</vt:lpstr>
      <vt:lpstr>Times New Roman</vt:lpstr>
      <vt:lpstr>Tinos</vt:lpstr>
      <vt:lpstr>VNI-Avo</vt:lpstr>
      <vt:lpstr>印品黑体</vt:lpstr>
      <vt:lpstr>5_Office Theme</vt:lpstr>
      <vt:lpstr>Office 主题</vt:lpstr>
      <vt:lpstr>2_Office Theme</vt:lpstr>
      <vt:lpstr>8_Office Theme</vt:lpstr>
      <vt:lpstr>8_Office 主题​​</vt:lpstr>
      <vt:lpstr>Office Theme</vt:lpstr>
      <vt:lpstr>1_Organic</vt:lpstr>
      <vt:lpstr>Constance template</vt:lpstr>
      <vt:lpstr>1_Office Theme</vt:lpstr>
      <vt:lpstr>1_Office 主题</vt:lpstr>
      <vt:lpstr>更多模版请关注:尚佳素材公社shop64427429.taobao.com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254</cp:revision>
  <dcterms:created xsi:type="dcterms:W3CDTF">2020-10-17T01:03:04Z</dcterms:created>
  <dcterms:modified xsi:type="dcterms:W3CDTF">2023-06-14T04:11:28Z</dcterms:modified>
</cp:coreProperties>
</file>